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4" r:id="rId2"/>
    <p:sldId id="295" r:id="rId3"/>
    <p:sldId id="299" r:id="rId4"/>
    <p:sldId id="297" r:id="rId5"/>
    <p:sldId id="305" r:id="rId6"/>
    <p:sldId id="306" r:id="rId7"/>
    <p:sldId id="296" r:id="rId8"/>
    <p:sldId id="307" r:id="rId9"/>
    <p:sldId id="298" r:id="rId10"/>
    <p:sldId id="300" r:id="rId11"/>
    <p:sldId id="308" r:id="rId12"/>
    <p:sldId id="309" r:id="rId13"/>
    <p:sldId id="310" r:id="rId14"/>
    <p:sldId id="30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7" autoAdjust="0"/>
    <p:restoredTop sz="94660"/>
  </p:normalViewPr>
  <p:slideViewPr>
    <p:cSldViewPr>
      <p:cViewPr varScale="1">
        <p:scale>
          <a:sx n="96" d="100"/>
          <a:sy n="96" d="100"/>
        </p:scale>
        <p:origin x="55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B0B3-DA60-425C-BAB6-A67E1A3A52F2}" type="datetimeFigureOut">
              <a:rPr lang="ko-KR" altLang="en-US" smtClean="0"/>
              <a:t>2017-07-10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1CCA-EA59-4019-9FCE-39DC8B6B0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6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E5-30C2-4C94-863B-82CEED6FBA47}" type="datetimeFigureOut">
              <a:rPr lang="ko-KR" altLang="en-US" smtClean="0"/>
              <a:pPr/>
              <a:t>2017-07-10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1680" y="1699692"/>
            <a:ext cx="6048672" cy="11099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UI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스토리보드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관리자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91680" y="3284984"/>
            <a:ext cx="6400800" cy="576064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dirty="0" smtClean="0"/>
              <a:t>기간 </a:t>
            </a:r>
            <a:r>
              <a:rPr lang="en-US" altLang="ko-KR" sz="2400" dirty="0" smtClean="0"/>
              <a:t>: 2017.06.01 ~ 2017.06.</a:t>
            </a:r>
          </a:p>
        </p:txBody>
      </p:sp>
      <p:pic>
        <p:nvPicPr>
          <p:cNvPr id="1026" name="Picture 2" descr="C:\Users\alfo7-3\Desktop\logo_giga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21904"/>
            <a:ext cx="403244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020699"/>
              </p:ext>
            </p:extLst>
          </p:nvPr>
        </p:nvGraphicFramePr>
        <p:xfrm>
          <a:off x="1331640" y="3861048"/>
          <a:ext cx="6672064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5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참여자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파트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최유성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관리자 </a:t>
                      </a:r>
                      <a:r>
                        <a:rPr lang="en-US" altLang="ko-KR" dirty="0" smtClean="0"/>
                        <a:t>UI </a:t>
                      </a:r>
                      <a:r>
                        <a:rPr lang="ko-KR" altLang="en-US" dirty="0" smtClean="0"/>
                        <a:t>전체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김진환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회원서비스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성명주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사용자 메인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전체메뉴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마이페이지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고객관리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이강현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영화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ko-KR" altLang="en-US" dirty="0" smtClean="0"/>
                        <a:t>영화관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예매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0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7891" t="10000" r="19092" b="13991"/>
          <a:stretch/>
        </p:blipFill>
        <p:spPr>
          <a:xfrm>
            <a:off x="3240534" y="4035239"/>
            <a:ext cx="3195518" cy="24624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7242" t="9121" r="18861" b="12870"/>
          <a:stretch/>
        </p:blipFill>
        <p:spPr>
          <a:xfrm>
            <a:off x="129951" y="4035239"/>
            <a:ext cx="3137898" cy="24475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8438" t="8001" r="2331"/>
          <a:stretch/>
        </p:blipFill>
        <p:spPr>
          <a:xfrm>
            <a:off x="129951" y="671980"/>
            <a:ext cx="4464496" cy="33119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4597"/>
              </p:ext>
            </p:extLst>
          </p:nvPr>
        </p:nvGraphicFramePr>
        <p:xfrm>
          <a:off x="6566043" y="404664"/>
          <a:ext cx="2542461" cy="5023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7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회원을 </a:t>
                      </a:r>
                      <a:r>
                        <a:rPr lang="en-US" altLang="ko-KR" sz="1200" dirty="0" smtClean="0"/>
                        <a:t>ID, </a:t>
                      </a:r>
                      <a:r>
                        <a:rPr lang="ko-KR" altLang="en-US" sz="1200" dirty="0" smtClean="0"/>
                        <a:t>회원</a:t>
                      </a:r>
                      <a:r>
                        <a:rPr lang="ko-KR" altLang="en-US" sz="1200" baseline="0" dirty="0" smtClean="0"/>
                        <a:t> 이름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이메일로 검색할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또한 회원 상태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가입 기간별로 검색할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기본적으로 전체 회원을 보여주는 테이블이며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의 검색을 통해 특정 조건의 회원을 찾을 수 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행을 클릭하면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의 상세보기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열린다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회원 상세보기 </a:t>
                      </a:r>
                      <a:r>
                        <a:rPr lang="ko-KR" altLang="en-US" sz="1200" b="0" dirty="0" err="1" smtClean="0"/>
                        <a:t>모달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회원 정보를 상세히 볼 수 있으며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해당 회원의 일부 정보를 수정하거나 </a:t>
                      </a:r>
                      <a:r>
                        <a:rPr lang="en-US" altLang="ko-KR" sz="1200" b="0" dirty="0" smtClean="0"/>
                        <a:t>E-mail</a:t>
                      </a:r>
                      <a:r>
                        <a:rPr lang="ko-KR" altLang="en-US" sz="1200" b="0" dirty="0" smtClean="0"/>
                        <a:t>을 보낼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에서 </a:t>
                      </a:r>
                      <a:r>
                        <a:rPr lang="en-US" altLang="ko-KR" sz="1200" dirty="0" smtClean="0"/>
                        <a:t>E-mail</a:t>
                      </a:r>
                      <a:r>
                        <a:rPr lang="ko-KR" altLang="en-US" sz="1200" dirty="0" smtClean="0"/>
                        <a:t>보내기를 누를 경우 </a:t>
                      </a:r>
                      <a:r>
                        <a:rPr lang="en-US" altLang="ko-KR" sz="1200" dirty="0" smtClean="0"/>
                        <a:t>E-mail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모달이</a:t>
                      </a:r>
                      <a:r>
                        <a:rPr lang="ko-KR" altLang="en-US" sz="1200" baseline="0" dirty="0" smtClean="0"/>
                        <a:t> 뜨고 메일을 작성하고 보낼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관리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680742" y="88800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55576" y="23279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24758" y="40203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733575" y="40164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8213" t="10000" r="17891" b="13991"/>
          <a:stretch/>
        </p:blipFill>
        <p:spPr>
          <a:xfrm>
            <a:off x="107504" y="4121696"/>
            <a:ext cx="3600400" cy="27363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891" t="14002"/>
          <a:stretch/>
        </p:blipFill>
        <p:spPr>
          <a:xfrm>
            <a:off x="164840" y="692696"/>
            <a:ext cx="5487280" cy="36718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55926"/>
              </p:ext>
            </p:extLst>
          </p:nvPr>
        </p:nvGraphicFramePr>
        <p:xfrm>
          <a:off x="6068755" y="404664"/>
          <a:ext cx="3039749" cy="5023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7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공지사항 추가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등록된 공지사항을 보여준다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중요 공지 글의 경우 강조 라벨이 붙어있다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행을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상세보기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제목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내용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제목</a:t>
                      </a:r>
                      <a:r>
                        <a:rPr lang="en-US" altLang="ko-KR" sz="1200" b="0" dirty="0" smtClean="0"/>
                        <a:t>+</a:t>
                      </a:r>
                      <a:r>
                        <a:rPr lang="ko-KR" altLang="en-US" sz="1200" b="0" dirty="0" smtClean="0"/>
                        <a:t>내용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지점명으로</a:t>
                      </a:r>
                      <a:r>
                        <a:rPr lang="ko-KR" altLang="en-US" sz="1200" b="0" baseline="0" dirty="0" smtClean="0"/>
                        <a:t> 특정 글을 검색할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공지사항 상세보기 </a:t>
                      </a:r>
                      <a:r>
                        <a:rPr lang="ko-KR" altLang="en-US" sz="1200" dirty="0" err="1" smtClean="0"/>
                        <a:t>모달에서</a:t>
                      </a:r>
                      <a:r>
                        <a:rPr lang="ko-KR" altLang="en-US" sz="1200" dirty="0" smtClean="0"/>
                        <a:t> 수정 버튼을 누르면 수정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모달이</a:t>
                      </a:r>
                      <a:r>
                        <a:rPr lang="ko-KR" altLang="en-US" sz="1200" baseline="0" dirty="0" smtClean="0"/>
                        <a:t> 뜨고 해당 글의 내용을 수정할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311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 센터 관리 </a:t>
            </a:r>
            <a:r>
              <a:rPr lang="ko-KR" altLang="en-US" sz="1200" b="1" dirty="0" smtClean="0"/>
              <a:t>페이지 </a:t>
            </a:r>
            <a:r>
              <a:rPr lang="en-US" altLang="ko-KR" sz="1200" b="1" dirty="0" smtClean="0"/>
              <a:t>UI – </a:t>
            </a:r>
            <a:r>
              <a:rPr lang="ko-KR" altLang="en-US" sz="1200" b="1" dirty="0" smtClean="0"/>
              <a:t>공지사항 관리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4641422" y="1124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877591" y="23488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940730" y="40164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95536" y="542777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1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9292" t="10803" r="19367" b="15189"/>
          <a:stretch/>
        </p:blipFill>
        <p:spPr>
          <a:xfrm>
            <a:off x="3419872" y="3997795"/>
            <a:ext cx="3456384" cy="2664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039" t="12001" r="19343" b="13991"/>
          <a:stretch/>
        </p:blipFill>
        <p:spPr>
          <a:xfrm>
            <a:off x="27790" y="3766574"/>
            <a:ext cx="3528392" cy="26642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8189" t="16308" r="2581"/>
          <a:stretch/>
        </p:blipFill>
        <p:spPr>
          <a:xfrm>
            <a:off x="107505" y="681663"/>
            <a:ext cx="4464495" cy="301290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54659"/>
              </p:ext>
            </p:extLst>
          </p:nvPr>
        </p:nvGraphicFramePr>
        <p:xfrm>
          <a:off x="6068755" y="404664"/>
          <a:ext cx="3039749" cy="5023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7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1:1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문의 목록을 전체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답변 완료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답변 미완료로 필터링할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1:1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문의 목록 테이블</a:t>
                      </a:r>
                      <a:r>
                        <a:rPr lang="en-US" altLang="ko-KR" sz="1200" baseline="0" dirty="0" smtClean="0"/>
                        <a:t>. </a:t>
                      </a:r>
                      <a:r>
                        <a:rPr lang="ko-KR" altLang="en-US" sz="1200" baseline="0" dirty="0" smtClean="0"/>
                        <a:t>답변이 달린 경우 답변 보기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아닌 경우 답변 달기 버튼이 생성되며 클릭 시 해당하는 </a:t>
                      </a:r>
                      <a:r>
                        <a:rPr lang="ko-KR" altLang="en-US" sz="1200" baseline="0" dirty="0" err="1" smtClean="0"/>
                        <a:t>모달이</a:t>
                      </a:r>
                      <a:r>
                        <a:rPr lang="ko-KR" altLang="en-US" sz="1200" baseline="0" dirty="0" smtClean="0"/>
                        <a:t> 뜨게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답변 달기를 누르면 답변 등록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열리며 답변을 달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답변 보기를 누르면 답변 상세보기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열리며 해당 글을 수정</a:t>
                      </a:r>
                      <a:r>
                        <a:rPr lang="ko-KR" altLang="en-US" sz="1200" baseline="0" dirty="0" smtClean="0"/>
                        <a:t> 및 삭제할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3025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 센터 관리 </a:t>
            </a:r>
            <a:r>
              <a:rPr lang="ko-KR" altLang="en-US" sz="1200" b="1" dirty="0" smtClean="0"/>
              <a:t>페이지 </a:t>
            </a:r>
            <a:r>
              <a:rPr lang="en-US" altLang="ko-KR" sz="1200" b="1" dirty="0" smtClean="0"/>
              <a:t>UI – </a:t>
            </a:r>
            <a:r>
              <a:rPr lang="en-US" altLang="ko-KR" sz="1200" b="1" dirty="0" smtClean="0"/>
              <a:t>1:1</a:t>
            </a:r>
            <a:r>
              <a:rPr lang="ko-KR" altLang="en-US" sz="1200" b="1" dirty="0" smtClean="0"/>
              <a:t>문의</a:t>
            </a:r>
            <a:r>
              <a:rPr lang="ko-KR" altLang="en-US" sz="1200" b="1" dirty="0" smtClean="0"/>
              <a:t> 관리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3556182" y="8976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877591" y="23488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940730" y="40164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283968" y="389664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3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8259" t="9372" r="17845" b="12619"/>
          <a:stretch/>
        </p:blipFill>
        <p:spPr>
          <a:xfrm>
            <a:off x="539552" y="4062399"/>
            <a:ext cx="3600400" cy="28083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169" t="15674" r="1600" b="4316"/>
          <a:stretch/>
        </p:blipFill>
        <p:spPr>
          <a:xfrm>
            <a:off x="88875" y="692696"/>
            <a:ext cx="5598276" cy="36117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75743"/>
              </p:ext>
            </p:extLst>
          </p:nvPr>
        </p:nvGraphicFramePr>
        <p:xfrm>
          <a:off x="6068755" y="404664"/>
          <a:ext cx="3039749" cy="50237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9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7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자주</a:t>
                      </a:r>
                      <a:r>
                        <a:rPr lang="ko-KR" altLang="en-US" sz="1200" baseline="0" dirty="0" smtClean="0"/>
                        <a:t> 묻는 질문</a:t>
                      </a:r>
                      <a:r>
                        <a:rPr lang="en-US" altLang="ko-KR" sz="1200" baseline="0" dirty="0" smtClean="0"/>
                        <a:t>(FAQ)</a:t>
                      </a:r>
                      <a:r>
                        <a:rPr lang="ko-KR" altLang="en-US" sz="1200" baseline="0" dirty="0" smtClean="0"/>
                        <a:t>를 추가할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등록된 </a:t>
                      </a:r>
                      <a:r>
                        <a:rPr lang="en-US" altLang="ko-KR" sz="1200" dirty="0" smtClean="0"/>
                        <a:t>FAQ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목록</a:t>
                      </a:r>
                      <a:r>
                        <a:rPr lang="ko-KR" altLang="en-US" sz="1200" dirty="0" smtClean="0"/>
                        <a:t>을 보여준다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행을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상세보기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뜬다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제목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분류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내용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제목</a:t>
                      </a:r>
                      <a:r>
                        <a:rPr lang="en-US" altLang="ko-KR" sz="1200" b="0" dirty="0" smtClean="0"/>
                        <a:t>+</a:t>
                      </a:r>
                      <a:r>
                        <a:rPr lang="ko-KR" altLang="en-US" sz="1200" b="0" dirty="0" smtClean="0"/>
                        <a:t>내용</a:t>
                      </a:r>
                      <a:r>
                        <a:rPr lang="ko-KR" altLang="en-US" sz="1200" b="0" baseline="0" dirty="0" smtClean="0"/>
                        <a:t>으로 특정 글을 검색할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FAQ </a:t>
                      </a:r>
                      <a:r>
                        <a:rPr lang="ko-KR" altLang="en-US" sz="1200" dirty="0" smtClean="0"/>
                        <a:t>상세보기 </a:t>
                      </a:r>
                      <a:r>
                        <a:rPr lang="ko-KR" altLang="en-US" sz="1200" dirty="0" err="1" smtClean="0"/>
                        <a:t>모달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해당 글을 수정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삭제 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3530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 센터 관리 </a:t>
            </a:r>
            <a:r>
              <a:rPr lang="ko-KR" altLang="en-US" sz="1200" b="1" dirty="0" smtClean="0"/>
              <a:t>페이지 </a:t>
            </a:r>
            <a:r>
              <a:rPr lang="en-US" altLang="ko-KR" sz="1200" b="1" dirty="0" smtClean="0"/>
              <a:t>UI – </a:t>
            </a:r>
            <a:r>
              <a:rPr lang="ko-KR" altLang="en-US" sz="1200" b="1" dirty="0" smtClean="0"/>
              <a:t>자주 묻는 질문 관리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4641422" y="1124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877591" y="23488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940730" y="40164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95536" y="542777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0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7532" t="17058" r="1959" b="4933"/>
          <a:stretch/>
        </p:blipFill>
        <p:spPr>
          <a:xfrm>
            <a:off x="251520" y="788269"/>
            <a:ext cx="4536504" cy="280831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56907"/>
              </p:ext>
            </p:extLst>
          </p:nvPr>
        </p:nvGraphicFramePr>
        <p:xfrm>
          <a:off x="4932041" y="339754"/>
          <a:ext cx="3752142" cy="30892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7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4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4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회원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지점별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영화별</a:t>
                      </a:r>
                      <a:r>
                        <a:rPr lang="ko-KR" altLang="en-US" sz="1200" b="0" dirty="0" smtClean="0"/>
                        <a:t> 통계 페이지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smtClean="0"/>
                        <a:t>회원 나이와 성별 분포 통계는 전체 기간에 대해 통계 차트를 보여준다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smtClean="0"/>
                        <a:t>가입자수 통계는 </a:t>
                      </a:r>
                      <a:r>
                        <a:rPr lang="en-US" altLang="ko-KR" sz="1200" b="0" dirty="0" smtClean="0"/>
                        <a:t>1</a:t>
                      </a:r>
                      <a:r>
                        <a:rPr lang="ko-KR" altLang="en-US" sz="1200" b="0" dirty="0" smtClean="0"/>
                        <a:t>년 통계와 특정 월 통계 차트를 볼 수 있으며</a:t>
                      </a:r>
                      <a:r>
                        <a:rPr lang="en-US" altLang="ko-KR" sz="1200" b="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200" b="0" dirty="0" smtClean="0"/>
                        <a:t>지점별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영화별</a:t>
                      </a:r>
                      <a:r>
                        <a:rPr lang="ko-KR" altLang="en-US" sz="1200" b="0" dirty="0" smtClean="0"/>
                        <a:t> 통계는 특정 월</a:t>
                      </a:r>
                      <a:r>
                        <a:rPr lang="ko-KR" altLang="en-US" sz="1200" b="0" baseline="0" dirty="0" smtClean="0"/>
                        <a:t>의 매출과 예매 통계 차트를 볼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통계 관리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136" t="10729" r="2634" b="3261"/>
          <a:stretch/>
        </p:blipFill>
        <p:spPr>
          <a:xfrm>
            <a:off x="251520" y="3645024"/>
            <a:ext cx="4464496" cy="30963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7891" t="11370" r="1601" b="2621"/>
          <a:stretch/>
        </p:blipFill>
        <p:spPr>
          <a:xfrm>
            <a:off x="4427172" y="3672846"/>
            <a:ext cx="453650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" y="872877"/>
            <a:ext cx="6367760" cy="40682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83112"/>
              </p:ext>
            </p:extLst>
          </p:nvPr>
        </p:nvGraphicFramePr>
        <p:xfrm>
          <a:off x="6372200" y="404664"/>
          <a:ext cx="2736304" cy="59766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9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1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사용자 페이지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사용자 페이지로 이동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24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로그인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로그아웃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로그인 페이지 이동 혹은 로그아웃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사이드메뉴바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en-US" altLang="ko-KR" sz="1200" b="1" dirty="0" smtClean="0"/>
                        <a:t>: </a:t>
                      </a:r>
                      <a:r>
                        <a:rPr lang="ko-KR" altLang="en-US" sz="1200" b="1" dirty="0" smtClean="0"/>
                        <a:t>각 페이지로 이동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b="0" baseline="0" dirty="0" smtClean="0"/>
                        <a:t>HOME : </a:t>
                      </a:r>
                      <a:r>
                        <a:rPr lang="ko-KR" altLang="en-US" sz="1200" b="0" baseline="0" dirty="0" smtClean="0"/>
                        <a:t>관리자 메인 페이지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영화 관리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영화 관리 페이지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영화관 관리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영화관 관리 페이지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예매 관리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예매 관리 페이지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회원 관리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회원 관리 페이지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고객센터 관리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서브메뉴를 클릭 </a:t>
                      </a:r>
                      <a:r>
                        <a:rPr lang="ko-KR" altLang="en-US" sz="1200" b="0" baseline="0" dirty="0" smtClean="0"/>
                        <a:t>시</a:t>
                      </a:r>
                      <a:r>
                        <a:rPr lang="en-US" altLang="ko-KR" sz="1200" b="0" baseline="0" dirty="0" smtClean="0"/>
                        <a:t>  </a:t>
                      </a:r>
                      <a:r>
                        <a:rPr lang="ko-KR" altLang="en-US" sz="1200" b="0" baseline="0" dirty="0" smtClean="0"/>
                        <a:t>공지사항 관리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문의 게시판 관리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자주 </a:t>
                      </a:r>
                      <a:r>
                        <a:rPr lang="ko-KR" altLang="en-US" sz="1200" b="0" baseline="0" dirty="0" smtClean="0"/>
                        <a:t>묻는 질문 관리 페이지로 이동</a:t>
                      </a:r>
                      <a:endParaRPr lang="en-US" altLang="ko-KR" sz="12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통계 </a:t>
                      </a:r>
                      <a:r>
                        <a:rPr lang="en-US" altLang="ko-KR" sz="1200" b="0" baseline="0" dirty="0" smtClean="0"/>
                        <a:t>: </a:t>
                      </a:r>
                      <a:r>
                        <a:rPr lang="ko-KR" altLang="en-US" sz="1200" b="0" baseline="0" dirty="0" smtClean="0"/>
                        <a:t>서브메뉴를 클릭 </a:t>
                      </a:r>
                      <a:r>
                        <a:rPr lang="ko-KR" altLang="en-US" sz="1200" b="0" baseline="0" dirty="0" smtClean="0"/>
                        <a:t>시 회원 </a:t>
                      </a:r>
                      <a:r>
                        <a:rPr lang="ko-KR" altLang="en-US" sz="1200" b="0" baseline="0" dirty="0" smtClean="0"/>
                        <a:t>통계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예매 통계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매출 </a:t>
                      </a:r>
                      <a:r>
                        <a:rPr lang="ko-KR" altLang="en-US" sz="1200" b="0" baseline="0" dirty="0" smtClean="0"/>
                        <a:t>통계 페이지로 </a:t>
                      </a:r>
                      <a:r>
                        <a:rPr lang="ko-KR" altLang="en-US" sz="1200" b="0" baseline="0" dirty="0" smtClean="0"/>
                        <a:t>이동 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4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일정관리</a:t>
                      </a:r>
                      <a:endParaRPr lang="en-US" altLang="ko-KR" sz="12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 관리자는 </a:t>
                      </a:r>
                      <a:r>
                        <a:rPr lang="ko-KR" altLang="en-US" sz="1200" dirty="0" err="1" smtClean="0"/>
                        <a:t>날짜별</a:t>
                      </a:r>
                      <a:r>
                        <a:rPr lang="ko-KR" altLang="en-US" sz="1200" dirty="0" smtClean="0"/>
                        <a:t> 일정을 등록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수정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삭제할 수 있다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주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월 단위로 일정을 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 메인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5121086" y="1412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652120" y="1412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23528" y="296490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555776" y="184482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7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575" t="14701" r="28719" b="49294"/>
          <a:stretch/>
        </p:blipFill>
        <p:spPr>
          <a:xfrm>
            <a:off x="147125" y="980728"/>
            <a:ext cx="6080676" cy="43204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5119"/>
              </p:ext>
            </p:extLst>
          </p:nvPr>
        </p:nvGraphicFramePr>
        <p:xfrm>
          <a:off x="5868144" y="404664"/>
          <a:ext cx="3240360" cy="43497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4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입력 창 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페이지 시작 시 자동 </a:t>
                      </a:r>
                      <a:r>
                        <a:rPr lang="ko-KR" altLang="en-US" sz="1200" baseline="0" dirty="0" err="1" smtClean="0"/>
                        <a:t>포커싱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Password</a:t>
                      </a:r>
                      <a:r>
                        <a:rPr lang="en-US" altLang="ko-KR" sz="1200" baseline="0" dirty="0" smtClean="0"/>
                        <a:t>  </a:t>
                      </a:r>
                      <a:r>
                        <a:rPr lang="ko-KR" altLang="en-US" sz="1200" baseline="0" dirty="0" smtClean="0"/>
                        <a:t>입력 창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체크박스 선택</a:t>
                      </a:r>
                      <a:r>
                        <a:rPr lang="ko-KR" altLang="en-US" sz="1200" b="0" baseline="0" dirty="0" smtClean="0"/>
                        <a:t> 시 </a:t>
                      </a:r>
                      <a:r>
                        <a:rPr lang="ko-KR" altLang="en-US" sz="1200" b="0" baseline="0" dirty="0" smtClean="0"/>
                        <a:t>자동 로그인 기능이 활성화 되어 </a:t>
                      </a:r>
                      <a:r>
                        <a:rPr lang="en-US" altLang="ko-KR" sz="1200" b="0" baseline="0" dirty="0" smtClean="0"/>
                        <a:t>1</a:t>
                      </a:r>
                      <a:r>
                        <a:rPr lang="ko-KR" altLang="en-US" sz="1200" b="0" baseline="0" dirty="0" smtClean="0"/>
                        <a:t>주일간 로그인 창 없이 바로 관리자 메인페이지로 접근 가능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버튼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눌러서 올바르게 인증되면 로그인 상태로 메인 페이지로 넘어가며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인증</a:t>
                      </a:r>
                      <a:r>
                        <a:rPr lang="ko-KR" altLang="en-US" sz="1200" baseline="0" dirty="0" smtClean="0"/>
                        <a:t> 실패 시 </a:t>
                      </a:r>
                      <a:r>
                        <a:rPr lang="en-US" altLang="ko-KR" sz="1200" baseline="0" dirty="0" smtClean="0"/>
                        <a:t>alert</a:t>
                      </a:r>
                      <a:r>
                        <a:rPr lang="ko-KR" altLang="en-US" sz="1200" baseline="0" dirty="0" smtClean="0"/>
                        <a:t>창이 뜬 후 로그인 페이지가 초기화된다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893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관리자 로그인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4473250" y="229148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473250" y="295059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843425" y="35010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82530" y="40050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3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001" t="12308" r="4355"/>
          <a:stretch/>
        </p:blipFill>
        <p:spPr>
          <a:xfrm>
            <a:off x="112260" y="658756"/>
            <a:ext cx="3405208" cy="3449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1388" t="20372" r="3047" b="5517"/>
          <a:stretch/>
        </p:blipFill>
        <p:spPr>
          <a:xfrm>
            <a:off x="107504" y="4168465"/>
            <a:ext cx="4464496" cy="26679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667168"/>
              </p:ext>
            </p:extLst>
          </p:nvPr>
        </p:nvGraphicFramePr>
        <p:xfrm>
          <a:off x="4983300" y="404664"/>
          <a:ext cx="4125204" cy="49171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7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감독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출연진으로 영화를 검색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 </a:t>
                      </a:r>
                      <a:r>
                        <a:rPr lang="ko-KR" altLang="en-US" sz="1200" dirty="0" err="1" smtClean="0"/>
                        <a:t>상태별로</a:t>
                      </a:r>
                      <a:r>
                        <a:rPr lang="ko-KR" altLang="en-US" sz="1200" dirty="0" smtClean="0"/>
                        <a:t> 선택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전체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상영전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상영중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상영종료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영화 장르를 선택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중복 가능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영화 </a:t>
                      </a:r>
                      <a:r>
                        <a:rPr lang="ko-KR" altLang="en-US" sz="1200" b="0" dirty="0" err="1" smtClean="0"/>
                        <a:t>관람등급</a:t>
                      </a:r>
                      <a:r>
                        <a:rPr lang="ko-KR" altLang="en-US" sz="1200" b="0" dirty="0" smtClean="0"/>
                        <a:t> 선택 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ko-KR" altLang="en-US" sz="1200" b="0" dirty="0" smtClean="0"/>
                        <a:t>중복 가능</a:t>
                      </a:r>
                      <a:r>
                        <a:rPr lang="en-US" altLang="ko-KR" sz="1200" b="0" dirty="0" smtClean="0"/>
                        <a:t>)</a:t>
                      </a:r>
                      <a:endParaRPr lang="ko-KR" altLang="en-US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개봉년도를</a:t>
                      </a:r>
                      <a:r>
                        <a:rPr lang="ko-KR" altLang="en-US" sz="1200" dirty="0" smtClean="0"/>
                        <a:t> 범위를 지정해서 검색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Ex) 2015~2017  </a:t>
                      </a:r>
                      <a:r>
                        <a:rPr lang="en-US" altLang="ko-KR" sz="1200" dirty="0" smtClean="0">
                          <a:sym typeface="Wingdings" panose="05000000000000000000" pitchFamily="2" charset="2"/>
                        </a:rPr>
                        <a:t> 2015, 2016,</a:t>
                      </a:r>
                      <a:r>
                        <a:rPr lang="en-US" altLang="ko-KR" sz="1200" baseline="0" dirty="0" smtClean="0">
                          <a:sym typeface="Wingdings" panose="05000000000000000000" pitchFamily="2" charset="2"/>
                        </a:rPr>
                        <a:t> 2017</a:t>
                      </a:r>
                      <a:r>
                        <a:rPr lang="ko-KR" altLang="en-US" sz="1200" baseline="0" dirty="0" smtClean="0">
                          <a:sym typeface="Wingdings" panose="05000000000000000000" pitchFamily="2" charset="2"/>
                        </a:rPr>
                        <a:t>년에 개봉한 영화를 검색</a:t>
                      </a:r>
                      <a:endParaRPr lang="en-US" altLang="ko-KR" sz="1200" baseline="0" dirty="0" smtClean="0">
                        <a:sym typeface="Wingdings" panose="05000000000000000000" pitchFamily="2" charset="2"/>
                      </a:endParaRPr>
                    </a:p>
                    <a:p>
                      <a:pPr latinLnBrk="1"/>
                      <a:r>
                        <a:rPr lang="ko-KR" altLang="en-US" sz="1200" baseline="0" dirty="0" smtClean="0">
                          <a:sym typeface="Wingdings" panose="05000000000000000000" pitchFamily="2" charset="2"/>
                        </a:rPr>
                        <a:t>비어있는 경우 전체 기간 검색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검색 버튼 선택 시 </a:t>
                      </a:r>
                      <a:r>
                        <a:rPr lang="en-US" altLang="ko-KR" sz="1200" b="0" dirty="0" smtClean="0"/>
                        <a:t>1~4</a:t>
                      </a:r>
                      <a:r>
                        <a:rPr lang="ko-KR" altLang="en-US" sz="1200" b="0" dirty="0" smtClean="0"/>
                        <a:t>번의 조건으로 영화를 검색한다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초기화 버튼 클릭</a:t>
                      </a:r>
                      <a:r>
                        <a:rPr lang="ko-KR" altLang="en-US" sz="1200" b="0" baseline="0" dirty="0" smtClean="0"/>
                        <a:t> 시 검색 조건이 초기화된다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</a:t>
                      </a:r>
                      <a:r>
                        <a:rPr lang="ko-KR" altLang="en-US" sz="1200" baseline="0" dirty="0" smtClean="0"/>
                        <a:t>를 추가하는 버튼</a:t>
                      </a:r>
                      <a:r>
                        <a:rPr lang="en-US" altLang="ko-KR" sz="1200" baseline="0" dirty="0" smtClean="0"/>
                        <a:t>. </a:t>
                      </a:r>
                    </a:p>
                    <a:p>
                      <a:pPr latinLnBrk="1"/>
                      <a:r>
                        <a:rPr lang="ko-KR" altLang="en-US" sz="1200" baseline="0" dirty="0" smtClean="0"/>
                        <a:t>누르면 등록 </a:t>
                      </a:r>
                      <a:r>
                        <a:rPr lang="en-US" altLang="ko-KR" sz="1200" baseline="0" dirty="0" smtClean="0"/>
                        <a:t>Modal</a:t>
                      </a:r>
                      <a:r>
                        <a:rPr lang="ko-KR" altLang="en-US" sz="1200" baseline="0" dirty="0" smtClean="0"/>
                        <a:t>이 뜨게 된다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영화 목록 테이블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 smtClean="0"/>
                        <a:t>리스트 개수 선택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페이징</a:t>
                      </a:r>
                      <a:r>
                        <a:rPr lang="ko-KR" altLang="en-US" sz="1200" b="0" dirty="0" smtClean="0"/>
                        <a:t> 처리 가능</a:t>
                      </a:r>
                      <a:endParaRPr lang="en-US" altLang="ko-KR" sz="1200" b="0" dirty="0" smtClean="0"/>
                    </a:p>
                    <a:p>
                      <a:pPr latinLnBrk="1"/>
                      <a:r>
                        <a:rPr lang="ko-KR" altLang="en-US" sz="1200" b="0" dirty="0" smtClean="0"/>
                        <a:t>테이블의 각 행을 선택</a:t>
                      </a:r>
                      <a:r>
                        <a:rPr lang="ko-KR" altLang="en-US" sz="1200" b="0" baseline="0" dirty="0" smtClean="0"/>
                        <a:t> 시 </a:t>
                      </a:r>
                      <a:endParaRPr lang="en-US" altLang="ko-KR" sz="1200" b="0" baseline="0" dirty="0" smtClean="0"/>
                    </a:p>
                    <a:p>
                      <a:pPr latinLnBrk="1"/>
                      <a:r>
                        <a:rPr lang="ko-KR" altLang="en-US" sz="1200" b="0" baseline="0" dirty="0" smtClean="0"/>
                        <a:t>상세보기 </a:t>
                      </a:r>
                      <a:r>
                        <a:rPr lang="en-US" altLang="ko-KR" sz="1200" b="0" baseline="0" dirty="0" smtClean="0"/>
                        <a:t>Modal</a:t>
                      </a:r>
                      <a:r>
                        <a:rPr lang="ko-KR" altLang="en-US" sz="1200" b="0" baseline="0" dirty="0" smtClean="0"/>
                        <a:t>이 뜨게 된다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b="0" baseline="0" dirty="0" smtClean="0"/>
                        <a:t>1~6</a:t>
                      </a:r>
                      <a:r>
                        <a:rPr lang="ko-KR" altLang="en-US" sz="1200" b="0" baseline="0" dirty="0" smtClean="0"/>
                        <a:t>의 검색 결과가 적용된다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 smtClean="0"/>
                    </a:p>
                    <a:p>
                      <a:pPr latinLnBrk="1"/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3704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 관리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3333063" y="126779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330358" y="16151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330358" y="21572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330358" y="298877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330358" y="33148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474374" y="374167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4527243" y="416846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527243" y="4617737"/>
            <a:ext cx="288032" cy="311631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91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6822" t="7832" r="17685" b="12159"/>
          <a:stretch/>
        </p:blipFill>
        <p:spPr>
          <a:xfrm>
            <a:off x="179512" y="3766543"/>
            <a:ext cx="3888432" cy="30348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6859" t="8645" r="19245" b="11346"/>
          <a:stretch/>
        </p:blipFill>
        <p:spPr>
          <a:xfrm>
            <a:off x="4096074" y="3935795"/>
            <a:ext cx="3600400" cy="2880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481" t="8376" r="17068" b="13344"/>
          <a:stretch/>
        </p:blipFill>
        <p:spPr>
          <a:xfrm>
            <a:off x="122760" y="716218"/>
            <a:ext cx="3744416" cy="28181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73065"/>
              </p:ext>
            </p:extLst>
          </p:nvPr>
        </p:nvGraphicFramePr>
        <p:xfrm>
          <a:off x="4283968" y="404664"/>
          <a:ext cx="4824536" cy="265096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6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영화제목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감독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출연진으로 영화를 </a:t>
                      </a:r>
                      <a:r>
                        <a:rPr lang="ko-KR" altLang="en-US" sz="1200" dirty="0" smtClean="0"/>
                        <a:t>검색</a:t>
                      </a:r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영화진흥위원회</a:t>
                      </a:r>
                      <a:r>
                        <a:rPr lang="en-US" altLang="ko-KR" sz="1200" dirty="0" smtClean="0"/>
                        <a:t>API) </a:t>
                      </a:r>
                      <a:r>
                        <a:rPr lang="ko-KR" altLang="en-US" sz="1200" dirty="0" smtClean="0"/>
                        <a:t>혹은 초기화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 검색 결과를 클릭하면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번으로 넘어감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API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정보를 바탕으로 영화 정보를 입력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포스터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스틸컷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트레일러를 업로드 서버에 업로드 가능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 추가 정보를 저장하면 영화가 추가 되며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닫기 버튼을 누르면 업로드가 모두 취소되며 창이 닫힘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영화 관리 페이지 </a:t>
            </a:r>
            <a:r>
              <a:rPr lang="en-US" altLang="ko-KR" sz="1200" b="1" dirty="0" smtClean="0"/>
              <a:t>UI – </a:t>
            </a:r>
            <a:r>
              <a:rPr lang="ko-KR" altLang="en-US" sz="1200" b="1" dirty="0" smtClean="0"/>
              <a:t>추가 </a:t>
            </a:r>
            <a:r>
              <a:rPr lang="en-US" altLang="ko-KR" sz="1200" b="1" dirty="0" smtClean="0"/>
              <a:t>Modal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827584" y="11083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7584" y="218366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84448" y="38458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7380312" y="55378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131840" y="64013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7891" t="9861" r="18213" b="12130"/>
          <a:stretch/>
        </p:blipFill>
        <p:spPr>
          <a:xfrm>
            <a:off x="251520" y="3689270"/>
            <a:ext cx="3600401" cy="28083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7891" t="10137" r="18214" b="13854"/>
          <a:stretch/>
        </p:blipFill>
        <p:spPr>
          <a:xfrm>
            <a:off x="167882" y="662324"/>
            <a:ext cx="3900062" cy="29640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418883"/>
              </p:ext>
            </p:extLst>
          </p:nvPr>
        </p:nvGraphicFramePr>
        <p:xfrm>
          <a:off x="4283968" y="404664"/>
          <a:ext cx="4824536" cy="40688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6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22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영화 정보를 상세히 볼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9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업로드된</a:t>
                      </a:r>
                      <a:r>
                        <a:rPr lang="ko-KR" altLang="en-US" sz="1200" dirty="0" smtClean="0"/>
                        <a:t> 포스터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스틸컷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트레일러</a:t>
                      </a:r>
                      <a:r>
                        <a:rPr lang="ko-KR" altLang="en-US" sz="1200" baseline="0" dirty="0" smtClean="0"/>
                        <a:t> 목록을 볼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영화 정보 변경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영화 정보 삭제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모달</a:t>
                      </a:r>
                      <a:r>
                        <a:rPr lang="ko-KR" altLang="en-US" sz="1200" dirty="0" smtClean="0"/>
                        <a:t> 닫기 버튼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영화 정보 변경 </a:t>
                      </a:r>
                      <a:r>
                        <a:rPr lang="ko-KR" altLang="en-US" sz="1200" dirty="0" err="1" smtClean="0"/>
                        <a:t>모달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클릭시</a:t>
                      </a:r>
                      <a:r>
                        <a:rPr lang="ko-KR" altLang="en-US" sz="1200" dirty="0" smtClean="0"/>
                        <a:t> 영화 상세 정보를 수정할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포스터나 </a:t>
                      </a:r>
                      <a:r>
                        <a:rPr lang="ko-KR" altLang="en-US" sz="1200" b="0" dirty="0" err="1" smtClean="0"/>
                        <a:t>스틸컷</a:t>
                      </a:r>
                      <a:r>
                        <a:rPr lang="ko-KR" altLang="en-US" sz="1200" b="0" dirty="0" smtClean="0"/>
                        <a:t> 보기 버튼을 누를 시 이미지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뜬다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바탕의 검은 부분을 누르면 이미지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모달이</a:t>
                      </a:r>
                      <a:r>
                        <a:rPr lang="ko-KR" altLang="en-US" sz="1200" b="0" baseline="0" dirty="0" smtClean="0"/>
                        <a:t> 닫힌다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트레일러 보기 버튼을 누를 시 동영상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뜬다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바탕의 검은 부분을 누르면 동영상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모달이</a:t>
                      </a:r>
                      <a:r>
                        <a:rPr lang="ko-KR" altLang="en-US" sz="1200" b="0" baseline="0" dirty="0" smtClean="0"/>
                        <a:t> 닫힌다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영화 관리 페이지 </a:t>
            </a:r>
            <a:r>
              <a:rPr lang="en-US" altLang="ko-KR" sz="1200" b="1" dirty="0" smtClean="0"/>
              <a:t>UI – </a:t>
            </a:r>
            <a:r>
              <a:rPr lang="ko-KR" altLang="en-US" sz="1200" b="1" dirty="0" smtClean="0"/>
              <a:t>상세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Modal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827584" y="11083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275856" y="491206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555776" y="340142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076056" y="45651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524328" y="450912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53" y="4925237"/>
            <a:ext cx="2385344" cy="15239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901495"/>
            <a:ext cx="2448272" cy="15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176" t="6375" r="1316" b="3614"/>
          <a:stretch/>
        </p:blipFill>
        <p:spPr>
          <a:xfrm>
            <a:off x="106459" y="681663"/>
            <a:ext cx="5761685" cy="41154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008849"/>
              </p:ext>
            </p:extLst>
          </p:nvPr>
        </p:nvGraphicFramePr>
        <p:xfrm>
          <a:off x="5868144" y="404664"/>
          <a:ext cx="3240360" cy="628302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지역과 지점을 선택 시 해당하는 지역과 지점의 조합이 </a:t>
                      </a:r>
                      <a:r>
                        <a:rPr lang="ko-KR" altLang="en-US" sz="1200" dirty="0" smtClean="0"/>
                        <a:t>지점 </a:t>
                      </a:r>
                      <a:r>
                        <a:rPr lang="ko-KR" altLang="en-US" sz="1200" dirty="0" smtClean="0"/>
                        <a:t>목록 테이블에 출력된다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Ex) </a:t>
                      </a:r>
                      <a:r>
                        <a:rPr lang="ko-KR" altLang="en-US" sz="1200" dirty="0" smtClean="0"/>
                        <a:t>지역</a:t>
                      </a:r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서울</a:t>
                      </a:r>
                      <a:r>
                        <a:rPr lang="en-US" altLang="ko-KR" sz="1200" baseline="0" dirty="0" smtClean="0"/>
                        <a:t>; </a:t>
                      </a:r>
                      <a:r>
                        <a:rPr lang="ko-KR" altLang="en-US" sz="1200" baseline="0" dirty="0" smtClean="0"/>
                        <a:t>지점</a:t>
                      </a:r>
                      <a:r>
                        <a:rPr lang="en-US" altLang="ko-KR" sz="1200" baseline="0" dirty="0" smtClean="0"/>
                        <a:t>: </a:t>
                      </a:r>
                      <a:r>
                        <a:rPr lang="ko-KR" altLang="en-US" sz="1200" baseline="0" dirty="0" smtClean="0"/>
                        <a:t>서울 </a:t>
                      </a:r>
                      <a:r>
                        <a:rPr lang="ko-KR" altLang="en-US" sz="1200" baseline="0" dirty="0" err="1" smtClean="0"/>
                        <a:t>동대문점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지점 추가를 클릭하면 지점 추가 </a:t>
                      </a:r>
                      <a:r>
                        <a:rPr lang="en-US" altLang="ko-KR" sz="1200" dirty="0" smtClean="0"/>
                        <a:t>Modal</a:t>
                      </a:r>
                      <a:r>
                        <a:rPr lang="ko-KR" altLang="en-US" sz="1200" dirty="0" smtClean="0"/>
                        <a:t>이 뜨게 되면서 지점을 추가할 수 있다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지점 관리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뜬다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클릭 시 </a:t>
                      </a:r>
                      <a:r>
                        <a:rPr lang="ko-KR" altLang="en-US" sz="1200" dirty="0" smtClean="0"/>
                        <a:t>상영관 관리 </a:t>
                      </a:r>
                      <a:r>
                        <a:rPr lang="ko-KR" altLang="en-US" sz="1200" dirty="0" smtClean="0"/>
                        <a:t>페이지로 넘어가게 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클릭 시 상영일정관리 페이지로 넘어가게 된다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지점 관리 </a:t>
                      </a:r>
                      <a:r>
                        <a:rPr lang="ko-KR" altLang="en-US" sz="1200" b="0" dirty="0" err="1" smtClean="0"/>
                        <a:t>모달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등록된 지점 사진과 구글 맵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err="1" smtClean="0"/>
                        <a:t>업로드된</a:t>
                      </a:r>
                      <a:r>
                        <a:rPr lang="ko-KR" altLang="en-US" sz="1200" b="0" dirty="0" smtClean="0"/>
                        <a:t> 지점 사진 목록이 나타난다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428"/>
                  </a:ext>
                </a:extLst>
              </a:tr>
              <a:tr h="79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지점 정보 변경 버튼을 누르면 지점 정보 변경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나타난다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닫기 버튼을 누르면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사라진다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519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영화관 관리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3476175" y="13407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932040" y="19168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3346087" y="479715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138175" y="479715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076056" y="481507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9585" t="7683" r="30800" b="12307"/>
          <a:stretch/>
        </p:blipFill>
        <p:spPr>
          <a:xfrm>
            <a:off x="177734" y="2824427"/>
            <a:ext cx="2882097" cy="371883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905285" y="28244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137654" y="616530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14214" t="13768" r="1443" b="18459"/>
          <a:stretch/>
        </p:blipFill>
        <p:spPr>
          <a:xfrm>
            <a:off x="3764207" y="4364253"/>
            <a:ext cx="4752528" cy="24398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4938" t="6518" r="25223"/>
          <a:stretch/>
        </p:blipFill>
        <p:spPr>
          <a:xfrm>
            <a:off x="220722" y="2564904"/>
            <a:ext cx="3398169" cy="40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7268" t="17996" b="39999"/>
          <a:stretch/>
        </p:blipFill>
        <p:spPr>
          <a:xfrm>
            <a:off x="270289" y="789584"/>
            <a:ext cx="4661751" cy="15121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73361"/>
              </p:ext>
            </p:extLst>
          </p:nvPr>
        </p:nvGraphicFramePr>
        <p:xfrm>
          <a:off x="5868144" y="404665"/>
          <a:ext cx="3240360" cy="43758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6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4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6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해당 지점에 상영관을 추가할 수 있다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200" dirty="0" smtClean="0"/>
                        <a:t>상영관 추가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열린다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상영관 목록 테이블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수정을 누르면 상영관 수정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열려 수정할 수 있고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좌석 정보 </a:t>
                      </a:r>
                      <a:r>
                        <a:rPr lang="ko-KR" altLang="en-US" sz="1200" dirty="0" err="1" smtClean="0"/>
                        <a:t>모달을</a:t>
                      </a:r>
                      <a:r>
                        <a:rPr lang="ko-KR" altLang="en-US" sz="1200" dirty="0" smtClean="0"/>
                        <a:t> 열면 </a:t>
                      </a: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번 </a:t>
                      </a:r>
                      <a:r>
                        <a:rPr lang="ko-KR" altLang="en-US" sz="1200" dirty="0" err="1" smtClean="0"/>
                        <a:t>모달이</a:t>
                      </a:r>
                      <a:r>
                        <a:rPr lang="ko-KR" altLang="en-US" sz="1200" dirty="0" smtClean="0"/>
                        <a:t> 열린다</a:t>
                      </a:r>
                      <a:r>
                        <a:rPr lang="en-US" altLang="ko-KR" sz="1200" dirty="0" smtClean="0"/>
                        <a:t>. </a:t>
                      </a:r>
                      <a:r>
                        <a:rPr lang="ko-KR" altLang="en-US" sz="1200" dirty="0" smtClean="0"/>
                        <a:t>그리고 </a:t>
                      </a:r>
                      <a:r>
                        <a:rPr lang="ko-KR" altLang="en-US" sz="1200" dirty="0" err="1" smtClean="0"/>
                        <a:t>상영일정을</a:t>
                      </a:r>
                      <a:r>
                        <a:rPr lang="ko-KR" altLang="en-US" sz="1200" dirty="0" smtClean="0"/>
                        <a:t> 누르면 해당 </a:t>
                      </a:r>
                      <a:r>
                        <a:rPr lang="ko-KR" altLang="en-US" sz="1200" dirty="0" err="1" smtClean="0"/>
                        <a:t>상영일정</a:t>
                      </a:r>
                      <a:r>
                        <a:rPr lang="ko-KR" altLang="en-US" sz="1200" dirty="0" smtClean="0"/>
                        <a:t> 관리 페이지로 이동한다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6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좌석 정보 </a:t>
                      </a:r>
                      <a:r>
                        <a:rPr lang="ko-KR" altLang="en-US" sz="1200" b="0" dirty="0" err="1" smtClean="0"/>
                        <a:t>모달이</a:t>
                      </a:r>
                      <a:r>
                        <a:rPr lang="ko-KR" altLang="en-US" sz="1200" b="0" dirty="0" smtClean="0"/>
                        <a:t> 열린다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좌석</a:t>
                      </a:r>
                      <a:r>
                        <a:rPr lang="ko-KR" altLang="en-US" sz="1200" b="0" baseline="0" dirty="0" smtClean="0"/>
                        <a:t> 배치와 가격 정보를 볼 수 있으며 수정할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상영 일정을 상영관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기간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영화 상태로 검색할 수 있다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해당 상영관에 상영 일정을 추가할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4</a:t>
                      </a:r>
                      <a:r>
                        <a:rPr lang="ko-KR" altLang="en-US" sz="1200" b="0" dirty="0" smtClean="0"/>
                        <a:t>번에서 </a:t>
                      </a:r>
                      <a:r>
                        <a:rPr lang="ko-KR" altLang="en-US" sz="1200" b="0" dirty="0" err="1" smtClean="0"/>
                        <a:t>필터링</a:t>
                      </a:r>
                      <a:r>
                        <a:rPr lang="ko-KR" altLang="en-US" sz="1200" b="0" dirty="0" smtClean="0"/>
                        <a:t> 된 상영 일정 목록이 보인다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5542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영화관 관리 </a:t>
            </a:r>
            <a:r>
              <a:rPr lang="ko-KR" altLang="en-US" sz="1200" b="1" dirty="0" smtClean="0"/>
              <a:t>페이지 </a:t>
            </a:r>
            <a:r>
              <a:rPr lang="en-US" altLang="ko-KR" sz="1200" b="1" dirty="0" smtClean="0"/>
              <a:t>– </a:t>
            </a:r>
            <a:r>
              <a:rPr lang="ko-KR" altLang="en-US" sz="1200" b="1" dirty="0" smtClean="0"/>
              <a:t>상영관 관리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상영 일정 관리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4138175" y="94472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775790" y="15456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969710" y="38610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896036" y="456578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385034" y="575833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5034" y="628122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7743" t="18174" r="2087" b="1817"/>
          <a:stretch/>
        </p:blipFill>
        <p:spPr>
          <a:xfrm>
            <a:off x="0" y="753671"/>
            <a:ext cx="6351413" cy="476356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10615"/>
              </p:ext>
            </p:extLst>
          </p:nvPr>
        </p:nvGraphicFramePr>
        <p:xfrm>
          <a:off x="6287841" y="404664"/>
          <a:ext cx="2820663" cy="51125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4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지역과 지점을 선택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상영 타입을 선택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중복 가능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날짜 범위를 선택</a:t>
                      </a:r>
                      <a:endParaRPr lang="en-US" altLang="ko-KR" sz="1200" b="0" dirty="0" smtClean="0"/>
                    </a:p>
                    <a:p>
                      <a:pPr latinLnBrk="1"/>
                      <a:r>
                        <a:rPr lang="en-US" altLang="ko-KR" sz="1200" b="0" dirty="0" smtClean="0"/>
                        <a:t>O</a:t>
                      </a:r>
                      <a:r>
                        <a:rPr lang="ko-KR" altLang="en-US" sz="1200" b="0" dirty="0" smtClean="0"/>
                        <a:t>년 </a:t>
                      </a:r>
                      <a:r>
                        <a:rPr lang="en-US" altLang="ko-KR" sz="1200" b="0" dirty="0" smtClean="0"/>
                        <a:t>O</a:t>
                      </a:r>
                      <a:r>
                        <a:rPr lang="ko-KR" altLang="en-US" sz="1200" b="0" dirty="0" smtClean="0"/>
                        <a:t>월 </a:t>
                      </a:r>
                      <a:r>
                        <a:rPr lang="en-US" altLang="ko-KR" sz="1200" b="0" dirty="0" smtClean="0"/>
                        <a:t>O</a:t>
                      </a:r>
                      <a:r>
                        <a:rPr lang="ko-KR" altLang="en-US" sz="1200" b="0" dirty="0" smtClean="0"/>
                        <a:t>일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요일 선택</a:t>
                      </a:r>
                      <a:r>
                        <a:rPr lang="en-US" altLang="ko-KR" sz="1200" baseline="0" dirty="0" smtClean="0"/>
                        <a:t> (</a:t>
                      </a:r>
                      <a:r>
                        <a:rPr lang="ko-KR" altLang="en-US" sz="1200" baseline="0" dirty="0" smtClean="0"/>
                        <a:t>중복 가능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1</a:t>
                      </a:r>
                      <a:r>
                        <a:rPr lang="ko-KR" altLang="en-US" sz="1200" b="0" dirty="0" smtClean="0"/>
                        <a:t>번에서 선택한 지점에 속하는 상영관과 그에 해당하는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상영 일정을 선택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검색 버튼 선택 시 </a:t>
                      </a:r>
                      <a:r>
                        <a:rPr lang="en-US" altLang="ko-KR" sz="1200" b="0" dirty="0" smtClean="0"/>
                        <a:t>1~5</a:t>
                      </a:r>
                      <a:r>
                        <a:rPr lang="ko-KR" altLang="en-US" sz="1200" b="0" dirty="0" smtClean="0"/>
                        <a:t>번 조건에 맞는 리스트를 </a:t>
                      </a:r>
                      <a:r>
                        <a:rPr lang="en-US" altLang="ko-KR" sz="1200" b="0" dirty="0" smtClean="0"/>
                        <a:t>7</a:t>
                      </a:r>
                      <a:r>
                        <a:rPr lang="ko-KR" altLang="en-US" sz="1200" b="0" dirty="0" smtClean="0"/>
                        <a:t>번 예매 현황 테이블에 출력한다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22244"/>
                  </a:ext>
                </a:extLst>
              </a:tr>
              <a:tr h="1019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1~5</a:t>
                      </a:r>
                      <a:r>
                        <a:rPr lang="ko-KR" altLang="en-US" sz="1200" b="0" dirty="0" smtClean="0"/>
                        <a:t>번에서 설정한 조건에 맞는 결과가 출력된다</a:t>
                      </a:r>
                      <a:r>
                        <a:rPr lang="en-US" altLang="ko-KR" sz="1200" b="0" dirty="0" smtClean="0"/>
                        <a:t>. </a:t>
                      </a:r>
                      <a:r>
                        <a:rPr lang="ko-KR" altLang="en-US" sz="1200" b="0" dirty="0" smtClean="0"/>
                        <a:t>각 행을 클릭 시 해당 내용에 대한 상세보기 </a:t>
                      </a:r>
                      <a:r>
                        <a:rPr lang="en-US" altLang="ko-KR" sz="1200" b="0" dirty="0" smtClean="0"/>
                        <a:t>Modal</a:t>
                      </a:r>
                      <a:r>
                        <a:rPr lang="ko-KR" altLang="en-US" sz="1200" b="0" dirty="0" smtClean="0"/>
                        <a:t>이 뜨게 된다</a:t>
                      </a:r>
                      <a:r>
                        <a:rPr lang="en-US" altLang="ko-KR" sz="1200" b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5092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예매 관리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9" name="타원 58"/>
          <p:cNvSpPr/>
          <p:nvPr/>
        </p:nvSpPr>
        <p:spPr>
          <a:xfrm>
            <a:off x="5461863" y="1412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461863" y="17368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61863" y="209250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461863" y="243160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474236" y="274486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831" y="327335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5576" y="35969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1210</Words>
  <Application>Microsoft Office PowerPoint</Application>
  <PresentationFormat>화면 슬라이드 쇼(4:3)</PresentationFormat>
  <Paragraphs>255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HY견고딕</vt:lpstr>
      <vt:lpstr>맑은 고딕</vt:lpstr>
      <vt:lpstr>Arial</vt:lpstr>
      <vt:lpstr>Wingdings</vt:lpstr>
      <vt:lpstr>Office 테마</vt:lpstr>
      <vt:lpstr>UI 스토리보드 - 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yooseong Choi</cp:lastModifiedBy>
  <cp:revision>135</cp:revision>
  <dcterms:created xsi:type="dcterms:W3CDTF">2016-07-11T01:01:02Z</dcterms:created>
  <dcterms:modified xsi:type="dcterms:W3CDTF">2017-07-10T08:22:37Z</dcterms:modified>
</cp:coreProperties>
</file>